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62" r:id="rId4"/>
    <p:sldId id="265" r:id="rId5"/>
    <p:sldId id="26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81B"/>
    <a:srgbClr val="FF00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186" y="10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6482581" cy="882119"/>
          </a:xfr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ston" pitchFamily="66" charset="0"/>
              </a:rPr>
              <a:t>2024 – 2025 </a:t>
            </a:r>
            <a:r>
              <a:rPr lang="uk-UA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ston" pitchFamily="66" charset="0"/>
              </a:rPr>
              <a:t>н.р</a:t>
            </a:r>
            <a:r>
              <a:rPr lang="uk-UA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ston" pitchFamily="66" charset="0"/>
              </a:rPr>
              <a:t>.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ston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980728"/>
            <a:ext cx="6768752" cy="309634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uk-UA" sz="7200" b="1" spc="50" dirty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Барвінкова  Країна</a:t>
            </a:r>
            <a:endParaRPr lang="ru-RU" sz="7200" b="1" spc="50" dirty="0">
              <a:ln w="11430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D:\Робота вчителів\ОСАДЧА О.О\рамки\0_1271da_b4a91aa0_X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068960"/>
            <a:ext cx="47625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5271" y="92583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060848"/>
            <a:ext cx="4680520" cy="244827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800" b="1" dirty="0" err="1">
                <a:solidFill>
                  <a:srgbClr val="E5381B"/>
                </a:solidFill>
                <a:latin typeface="Monotype Corsiva" panose="03010101010201010101" pitchFamily="66" charset="0"/>
              </a:rPr>
              <a:t>Промінчики</a:t>
            </a:r>
            <a:r>
              <a:rPr lang="ru-RU" sz="2800" b="1" dirty="0">
                <a:solidFill>
                  <a:srgbClr val="E5381B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rgbClr val="E5381B"/>
                </a:solidFill>
                <a:latin typeface="Monotype Corsiva" panose="03010101010201010101" pitchFamily="66" charset="0"/>
              </a:rPr>
              <a:t>сонця</a:t>
            </a:r>
            <a:r>
              <a:rPr lang="ru-RU" sz="2800" b="1" dirty="0">
                <a:solidFill>
                  <a:srgbClr val="E5381B"/>
                </a:solidFill>
                <a:latin typeface="Monotype Corsiva" panose="03010101010201010101" pitchFamily="66" charset="0"/>
              </a:rPr>
              <a:t> </a:t>
            </a:r>
          </a:p>
          <a:p>
            <a:pPr>
              <a:buNone/>
            </a:pPr>
            <a:r>
              <a:rPr lang="ru-RU" sz="2800" b="1" dirty="0" err="1">
                <a:solidFill>
                  <a:srgbClr val="E5381B"/>
                </a:solidFill>
                <a:latin typeface="Monotype Corsiva" panose="03010101010201010101" pitchFamily="66" charset="0"/>
              </a:rPr>
              <a:t>зігріють</a:t>
            </a:r>
            <a:r>
              <a:rPr lang="ru-RU" sz="2800" b="1" dirty="0">
                <a:solidFill>
                  <a:srgbClr val="E5381B"/>
                </a:solidFill>
                <a:latin typeface="Monotype Corsiva" panose="03010101010201010101" pitchFamily="66" charset="0"/>
              </a:rPr>
              <a:t> теплом,</a:t>
            </a:r>
          </a:p>
          <a:p>
            <a:pPr>
              <a:buNone/>
            </a:pPr>
            <a:r>
              <a:rPr lang="ru-RU" sz="2800" b="1" dirty="0" err="1">
                <a:solidFill>
                  <a:srgbClr val="E5381B"/>
                </a:solidFill>
                <a:latin typeface="Monotype Corsiva" panose="03010101010201010101" pitchFamily="66" charset="0"/>
              </a:rPr>
              <a:t>Будемо</a:t>
            </a:r>
            <a:r>
              <a:rPr lang="ru-RU" sz="2800" b="1" dirty="0">
                <a:solidFill>
                  <a:srgbClr val="E5381B"/>
                </a:solidFill>
                <a:latin typeface="Monotype Corsiva" panose="03010101010201010101" pitchFamily="66" charset="0"/>
              </a:rPr>
              <a:t> </a:t>
            </a:r>
            <a:r>
              <a:rPr lang="ru-RU" sz="2800" b="1" dirty="0" err="1">
                <a:solidFill>
                  <a:srgbClr val="E5381B"/>
                </a:solidFill>
                <a:latin typeface="Monotype Corsiva" panose="03010101010201010101" pitchFamily="66" charset="0"/>
              </a:rPr>
              <a:t>веселі</a:t>
            </a:r>
            <a:r>
              <a:rPr lang="ru-RU" sz="2800" b="1" dirty="0">
                <a:solidFill>
                  <a:srgbClr val="E5381B"/>
                </a:solidFill>
                <a:latin typeface="Monotype Corsiva" panose="03010101010201010101" pitchFamily="66" charset="0"/>
              </a:rPr>
              <a:t> й </a:t>
            </a:r>
          </a:p>
          <a:p>
            <a:pPr>
              <a:buNone/>
            </a:pPr>
            <a:r>
              <a:rPr lang="ru-RU" sz="2800" b="1" dirty="0" err="1">
                <a:solidFill>
                  <a:srgbClr val="E5381B"/>
                </a:solidFill>
                <a:latin typeface="Monotype Corsiva" panose="03010101010201010101" pitchFamily="66" charset="0"/>
              </a:rPr>
              <a:t>щасливі</a:t>
            </a:r>
            <a:r>
              <a:rPr lang="ru-RU" sz="2800" b="1" dirty="0">
                <a:solidFill>
                  <a:srgbClr val="E5381B"/>
                </a:solidFill>
                <a:latin typeface="Monotype Corsiva" panose="03010101010201010101" pitchFamily="66" charset="0"/>
              </a:rPr>
              <a:t> разом. </a:t>
            </a:r>
          </a:p>
          <a:p>
            <a:endParaRPr lang="ru-RU" sz="2800" b="1" dirty="0">
              <a:solidFill>
                <a:srgbClr val="E5381B"/>
              </a:solidFill>
              <a:latin typeface="Monotype Corsiva" panose="03010101010201010101" pitchFamily="66" charset="0"/>
            </a:endParaRPr>
          </a:p>
          <a:p>
            <a:pPr>
              <a:buNone/>
            </a:pPr>
            <a:r>
              <a:rPr lang="ru-RU" sz="2800" b="1" dirty="0">
                <a:solidFill>
                  <a:srgbClr val="E5381B"/>
                </a:solidFill>
                <a:latin typeface="Monotype Corsiva" panose="03010101010201010101" pitchFamily="66" charset="0"/>
              </a:rPr>
              <a:t>Мер </a:t>
            </a:r>
            <a:r>
              <a:rPr lang="ru-RU" sz="2800" b="1" dirty="0" err="1">
                <a:solidFill>
                  <a:srgbClr val="E5381B"/>
                </a:solidFill>
                <a:latin typeface="Monotype Corsiva" panose="03010101010201010101" pitchFamily="66" charset="0"/>
              </a:rPr>
              <a:t>міста</a:t>
            </a:r>
            <a:r>
              <a:rPr lang="ru-RU" sz="2800" b="1" dirty="0">
                <a:solidFill>
                  <a:srgbClr val="E5381B"/>
                </a:solidFill>
                <a:latin typeface="Monotype Corsiva" panose="03010101010201010101" pitchFamily="66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620688"/>
            <a:ext cx="18453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anose="03010101010201010101" pitchFamily="66" charset="0"/>
              </a:rPr>
              <a:t>Гасло: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229200"/>
            <a:ext cx="4572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>
                <a:solidFill>
                  <a:srgbClr val="FF0000"/>
                </a:solidFill>
                <a:latin typeface="Monotype Corsiva" pitchFamily="66" charset="0"/>
              </a:rPr>
              <a:t>Класовод</a:t>
            </a:r>
            <a:r>
              <a:rPr lang="ru-RU" sz="2000" b="1" i="1" dirty="0">
                <a:solidFill>
                  <a:srgbClr val="FF0000"/>
                </a:solidFill>
                <a:latin typeface="Monotype Corsiva" pitchFamily="66" charset="0"/>
              </a:rPr>
              <a:t>: </a:t>
            </a:r>
            <a:r>
              <a:rPr lang="ru-RU" sz="2000" b="1" i="1" dirty="0" err="1">
                <a:solidFill>
                  <a:srgbClr val="FF0000"/>
                </a:solidFill>
                <a:latin typeface="Monotype Corsiva" pitchFamily="66" charset="0"/>
              </a:rPr>
              <a:t>Дорогань</a:t>
            </a:r>
            <a:r>
              <a:rPr lang="ru-RU" sz="2000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Monotype Corsiva" pitchFamily="66" charset="0"/>
              </a:rPr>
              <a:t>Ніна</a:t>
            </a:r>
            <a:r>
              <a:rPr lang="ru-RU" sz="2000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2000" b="1" i="1" dirty="0" err="1">
                <a:solidFill>
                  <a:srgbClr val="FF0000"/>
                </a:solidFill>
                <a:latin typeface="Monotype Corsiva" pitchFamily="66" charset="0"/>
              </a:rPr>
              <a:t>Іванівна</a:t>
            </a:r>
            <a:endParaRPr lang="ru-RU" sz="2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098" name="Picture 2" descr="D:\Робота вчителів\ОСАДЧА О.О\рамки\1405436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744" y="3356992"/>
            <a:ext cx="5434779" cy="338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 descr="Картинки по запросу сонечко малюнок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171400"/>
            <a:ext cx="5619378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23528" y="18864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 клас – місто “Промінчики”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332426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04664"/>
            <a:ext cx="8964488" cy="6264696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32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Гасло:</a:t>
            </a:r>
          </a:p>
          <a:p>
            <a:pPr algn="r">
              <a:buNone/>
            </a:pPr>
            <a:r>
              <a:rPr lang="ru-RU" b="1" dirty="0">
                <a:latin typeface="Monotype Corsiva" panose="03010101010201010101" pitchFamily="66" charset="0"/>
              </a:rPr>
              <a:t>Ми </a:t>
            </a:r>
            <a:r>
              <a:rPr lang="ru-RU" b="1" dirty="0" err="1">
                <a:latin typeface="Monotype Corsiva" panose="03010101010201010101" pitchFamily="66" charset="0"/>
              </a:rPr>
              <a:t>всі</a:t>
            </a:r>
            <a:r>
              <a:rPr lang="ru-RU" b="1" dirty="0"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atin typeface="Monotype Corsiva" panose="03010101010201010101" pitchFamily="66" charset="0"/>
              </a:rPr>
              <a:t>мрієм</a:t>
            </a:r>
            <a:r>
              <a:rPr lang="ru-RU" b="1" dirty="0">
                <a:latin typeface="Monotype Corsiva" panose="03010101010201010101" pitchFamily="66" charset="0"/>
              </a:rPr>
              <a:t> добре </a:t>
            </a:r>
            <a:r>
              <a:rPr lang="ru-RU" b="1" dirty="0" err="1">
                <a:latin typeface="Monotype Corsiva" panose="03010101010201010101" pitchFamily="66" charset="0"/>
              </a:rPr>
              <a:t>вчитись</a:t>
            </a:r>
            <a:r>
              <a:rPr lang="ru-RU" b="1" dirty="0">
                <a:latin typeface="Monotype Corsiva" panose="03010101010201010101" pitchFamily="66" charset="0"/>
              </a:rPr>
              <a:t>                                          </a:t>
            </a:r>
          </a:p>
          <a:p>
            <a:pPr algn="r">
              <a:buNone/>
            </a:pPr>
            <a:r>
              <a:rPr lang="ru-RU" b="1" dirty="0">
                <a:latin typeface="Monotype Corsiva" panose="03010101010201010101" pitchFamily="66" charset="0"/>
              </a:rPr>
              <a:t>Щоб, як </a:t>
            </a:r>
            <a:r>
              <a:rPr lang="ru-RU" b="1" dirty="0" err="1">
                <a:latin typeface="Monotype Corsiva" panose="03010101010201010101" pitchFamily="66" charset="0"/>
              </a:rPr>
              <a:t>виростем</a:t>
            </a:r>
            <a:r>
              <a:rPr lang="ru-RU" b="1" dirty="0">
                <a:latin typeface="Monotype Corsiva" panose="03010101010201010101" pitchFamily="66" charset="0"/>
              </a:rPr>
              <a:t> </a:t>
            </a:r>
            <a:r>
              <a:rPr lang="ru-RU" b="1" dirty="0" err="1">
                <a:latin typeface="Monotype Corsiva" panose="03010101010201010101" pitchFamily="66" charset="0"/>
              </a:rPr>
              <a:t>трудитись</a:t>
            </a:r>
            <a:r>
              <a:rPr lang="ru-RU" b="1" dirty="0">
                <a:latin typeface="Monotype Corsiva" panose="03010101010201010101" pitchFamily="66" charset="0"/>
              </a:rPr>
              <a:t>                         </a:t>
            </a:r>
          </a:p>
          <a:p>
            <a:pPr algn="r">
              <a:buNone/>
            </a:pPr>
            <a:r>
              <a:rPr lang="ru-RU" b="1" dirty="0" err="1">
                <a:latin typeface="Monotype Corsiva" panose="03010101010201010101" pitchFamily="66" charset="0"/>
              </a:rPr>
              <a:t>Працюватимем</a:t>
            </a:r>
            <a:r>
              <a:rPr lang="ru-RU" b="1" dirty="0">
                <a:latin typeface="Monotype Corsiva" panose="03010101010201010101" pitchFamily="66" charset="0"/>
              </a:rPr>
              <a:t> на славу.                                         </a:t>
            </a:r>
          </a:p>
          <a:p>
            <a:pPr algn="r">
              <a:buNone/>
            </a:pPr>
            <a:r>
              <a:rPr lang="ru-RU" b="1" dirty="0">
                <a:latin typeface="Monotype Corsiva" panose="03010101010201010101" pitchFamily="66" charset="0"/>
              </a:rPr>
              <a:t>Тільки на свою державу     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r>
              <a:rPr lang="ru-RU" sz="2800" b="1" i="1" dirty="0">
                <a:latin typeface="Monotype Corsiva" pitchFamily="66" charset="0"/>
              </a:rPr>
              <a:t>   Мер </a:t>
            </a:r>
            <a:r>
              <a:rPr lang="ru-RU" sz="2800" b="1" i="1" dirty="0" err="1">
                <a:latin typeface="Monotype Corsiva" pitchFamily="66" charset="0"/>
              </a:rPr>
              <a:t>міста</a:t>
            </a:r>
            <a:r>
              <a:rPr lang="ru-RU" sz="2800" b="1" i="1" dirty="0">
                <a:latin typeface="Monotype Corsiva" pitchFamily="66" charset="0"/>
              </a:rPr>
              <a:t>:</a:t>
            </a:r>
          </a:p>
          <a:p>
            <a:pPr>
              <a:buNone/>
            </a:pPr>
            <a:r>
              <a:rPr lang="ru-RU" sz="2800" b="1" i="1" dirty="0">
                <a:latin typeface="Monotype Corsiva" pitchFamily="66" charset="0"/>
              </a:rPr>
              <a:t>                                     </a:t>
            </a:r>
          </a:p>
          <a:p>
            <a:pPr>
              <a:buNone/>
            </a:pPr>
            <a:r>
              <a:rPr lang="ru-RU" sz="2800" b="1" i="1" dirty="0" err="1">
                <a:latin typeface="Monotype Corsiva" pitchFamily="66" charset="0"/>
              </a:rPr>
              <a:t>Класовод:Рябченко</a:t>
            </a:r>
            <a:r>
              <a:rPr lang="ru-RU" sz="2800" b="1" i="1" dirty="0">
                <a:latin typeface="Monotype Corsiva" pitchFamily="66" charset="0"/>
              </a:rPr>
              <a:t> </a:t>
            </a:r>
          </a:p>
          <a:p>
            <a:pPr>
              <a:buNone/>
            </a:pPr>
            <a:r>
              <a:rPr lang="ru-RU" sz="2800" b="1" i="1" dirty="0">
                <a:latin typeface="Monotype Corsiva" pitchFamily="66" charset="0"/>
              </a:rPr>
              <a:t>Людмила </a:t>
            </a:r>
            <a:r>
              <a:rPr lang="ru-RU" sz="2800" b="1" i="1" dirty="0" err="1">
                <a:latin typeface="Monotype Corsiva" pitchFamily="66" charset="0"/>
              </a:rPr>
              <a:t>Дмитрівна</a:t>
            </a:r>
            <a:r>
              <a:rPr lang="ru-RU" sz="2800" b="1" i="1" dirty="0">
                <a:latin typeface="Monotype Corsiva" pitchFamily="66" charset="0"/>
              </a:rPr>
              <a:t>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4" name="AutoShape 2" descr="ÐÐ°ÑÑÐ¸Ð½ÐºÐ¸ Ð¿Ð¾ Ð·Ð°Ð¿ÑÐ¾ÑÑ ÑÑÑÑÐ¼Ð¾ÑÐ¾Ð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ÐÐ°ÑÑÐ¸Ð½ÐºÐ¸ Ð¿Ð¾ Ð·Ð°Ð¿ÑÐ¾ÑÑ ÑÑÑÑÐ¼Ð¾ÑÐ¾Ðº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512" y="3140968"/>
            <a:ext cx="4882864" cy="3456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D:\Робота вчителів\Новая папка\279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90" y="1196752"/>
            <a:ext cx="26159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95536" y="26064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клас - </a:t>
            </a:r>
            <a:r>
              <a:rPr lang="ru-RU" sz="28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місто</a:t>
            </a: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«СТРУМОЧОК»</a:t>
            </a:r>
          </a:p>
        </p:txBody>
      </p:sp>
    </p:spTree>
    <p:extLst>
      <p:ext uri="{BB962C8B-B14F-4D97-AF65-F5344CB8AC3E}">
        <p14:creationId xmlns:p14="http://schemas.microsoft.com/office/powerpoint/2010/main" val="676116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76793"/>
            <a:ext cx="7920880" cy="6571064"/>
          </a:xfrm>
        </p:spPr>
        <p:txBody>
          <a:bodyPr>
            <a:normAutofit/>
          </a:bodyPr>
          <a:lstStyle/>
          <a:p>
            <a:pPr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uk-UA" sz="3900" b="1" i="1" dirty="0">
                <a:ln w="5271" cap="flat" cmpd="sng" algn="ctr">
                  <a:solidFill>
                    <a:srgbClr val="4579B8"/>
                  </a:solidFill>
                  <a:prstDash val="solid"/>
                  <a:round/>
                </a:ln>
                <a:gradFill>
                  <a:gsLst>
                    <a:gs pos="0">
                      <a:srgbClr val="BED3F9"/>
                    </a:gs>
                    <a:gs pos="9000">
                      <a:srgbClr val="9EC1FF"/>
                    </a:gs>
                    <a:gs pos="50000">
                      <a:srgbClr val="003692"/>
                    </a:gs>
                    <a:gs pos="79000">
                      <a:srgbClr val="9EC1FF"/>
                    </a:gs>
                    <a:gs pos="100000">
                      <a:srgbClr val="BED3F9"/>
                    </a:gs>
                  </a:gsLst>
                  <a:lin ang="5400000" scaled="0"/>
                </a:gradFill>
                <a:latin typeface="Calibri"/>
                <a:ea typeface="Calibri"/>
                <a:cs typeface="Times New Roman"/>
              </a:rPr>
              <a:t>Гасло:</a:t>
            </a:r>
          </a:p>
          <a:p>
            <a:pPr marL="45720" indent="0" algn="r">
              <a:lnSpc>
                <a:spcPct val="115000"/>
              </a:lnSpc>
              <a:spcAft>
                <a:spcPts val="0"/>
              </a:spcAft>
              <a:buNone/>
            </a:pP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Calibri"/>
                <a:ea typeface="Calibri"/>
                <a:cs typeface="Times New Roman"/>
              </a:rPr>
              <a:t>Сонце сяє в небесах,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Calibri"/>
                <a:ea typeface="Calibri"/>
                <a:cs typeface="Times New Roman"/>
              </a:rPr>
              <a:t>Ми – веселий дружній клас,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Calibri"/>
                <a:ea typeface="Calibri"/>
                <a:cs typeface="Times New Roman"/>
              </a:rPr>
              <a:t>разом будемо рости,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  <a:buNone/>
            </a:pPr>
            <a:r>
              <a:rPr lang="uk-UA" b="1" i="1" cap="all" dirty="0">
                <a:ln w="4496" cap="flat" cmpd="sng" algn="ctr">
                  <a:solidFill>
                    <a:srgbClr val="5C437A"/>
                  </a:solidFill>
                  <a:prstDash val="solid"/>
                  <a:round/>
                </a:ln>
                <a:effectLst>
                  <a:reflection blurRad="12700" stA="28000" endPos="45000" dist="1003" dir="5400000" sy="-100000" algn="bl"/>
                </a:effectLst>
                <a:latin typeface="Calibri"/>
                <a:ea typeface="Calibri"/>
                <a:cs typeface="Times New Roman"/>
              </a:rPr>
              <a:t>друзів будем берегти.</a:t>
            </a: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1100" b="1" i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effectLst>
                <a:reflection blurRad="12700" stA="28000" endPos="45000" dist="1003" dir="5400000" sy="-100000" algn="bl"/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1100" b="1" i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effectLst>
                <a:reflection blurRad="12700" stA="28000" endPos="45000" dist="1003" dir="5400000" sy="-100000" algn="bl"/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1100" b="1" i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effectLst>
                <a:reflection blurRad="12700" stA="28000" endPos="45000" dist="1003" dir="5400000" sy="-100000" algn="bl"/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1100" b="1" i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effectLst>
                <a:reflection blurRad="12700" stA="28000" endPos="45000" dist="1003" dir="5400000" sy="-100000" algn="bl"/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1100" b="1" i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effectLst>
                <a:reflection blurRad="12700" stA="28000" endPos="45000" dist="1003" dir="5400000" sy="-100000" algn="bl"/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1100" b="1" i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effectLst>
                <a:reflection blurRad="12700" stA="28000" endPos="45000" dist="1003" dir="5400000" sy="-100000" algn="bl"/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1100" b="1" i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effectLst>
                <a:reflection blurRad="12700" stA="28000" endPos="45000" dist="1003" dir="5400000" sy="-100000" algn="bl"/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uk-UA" sz="1100" b="1" i="1" cap="all" dirty="0">
              <a:ln w="4496" cap="flat" cmpd="sng" algn="ctr">
                <a:solidFill>
                  <a:srgbClr val="5C437A"/>
                </a:solidFill>
                <a:prstDash val="solid"/>
                <a:round/>
              </a:ln>
              <a:effectLst>
                <a:reflection blurRad="12700" stA="28000" endPos="45000" dist="1003" dir="5400000" sy="-100000" algn="bl"/>
              </a:effectLst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11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b="1" i="1" dirty="0">
                <a:latin typeface="Calibri"/>
                <a:ea typeface="Calibri"/>
                <a:cs typeface="Times New Roman"/>
              </a:rPr>
              <a:t>     </a:t>
            </a:r>
            <a:r>
              <a:rPr lang="uk-UA" sz="2000" b="1" i="1" dirty="0">
                <a:latin typeface="Monotype Corsiva" pitchFamily="66" charset="0"/>
                <a:ea typeface="Calibri"/>
                <a:cs typeface="Times New Roman"/>
              </a:rPr>
              <a:t>Мер міста: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b="1" i="1" dirty="0">
                <a:latin typeface="Monotype Corsiva" pitchFamily="66" charset="0"/>
                <a:ea typeface="Calibri"/>
                <a:cs typeface="Times New Roman"/>
              </a:rPr>
              <a:t>Класовод: </a:t>
            </a:r>
            <a:r>
              <a:rPr lang="uk-UA" sz="2000" b="1" i="1" dirty="0" err="1">
                <a:latin typeface="Monotype Corsiva" pitchFamily="66" charset="0"/>
                <a:ea typeface="Calibri"/>
                <a:cs typeface="Times New Roman"/>
              </a:rPr>
              <a:t>Смоляренко</a:t>
            </a:r>
            <a:r>
              <a:rPr lang="uk-UA" sz="2000" b="1" i="1" dirty="0">
                <a:latin typeface="Monotype Corsiva" pitchFamily="66" charset="0"/>
                <a:ea typeface="Calibri"/>
                <a:cs typeface="Times New Roman"/>
              </a:rPr>
              <a:t> Валентина 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000" b="1" i="1" dirty="0">
                <a:latin typeface="Monotype Corsiva" pitchFamily="66" charset="0"/>
                <a:ea typeface="Calibri"/>
                <a:cs typeface="Times New Roman"/>
              </a:rPr>
              <a:t>                             Василівна</a:t>
            </a:r>
            <a:endParaRPr lang="ru-RU" sz="1100" dirty="0">
              <a:latin typeface="Monotype Corsiva" pitchFamily="66" charset="0"/>
              <a:ea typeface="Calibri"/>
              <a:cs typeface="Times New Roman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2" name="Picture 2" descr="ÐÐ°ÑÑÐ¸Ð½ÐºÐ¸ Ð¿Ð¾ Ð·Ð°Ð¿ÑÐ¾ÑÑ Ð´Ð·Ð²Ð¾Ð½Ð¸ÐºÐ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12976"/>
            <a:ext cx="3731493" cy="3459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7" t="20963" b="35727"/>
          <a:stretch/>
        </p:blipFill>
        <p:spPr bwMode="auto">
          <a:xfrm>
            <a:off x="28803" y="0"/>
            <a:ext cx="4475410" cy="17077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988840"/>
            <a:ext cx="2448272" cy="2935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48611" y="188640"/>
            <a:ext cx="5683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клас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– 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місто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«</a:t>
            </a:r>
            <a:r>
              <a:rPr lang="ru-RU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Дзвіночки</a:t>
            </a:r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26164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3300291"/>
            <a:ext cx="5040560" cy="332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1484784"/>
            <a:ext cx="6084168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latin typeface="Monotype Corsiva" panose="03010101010201010101" pitchFamily="66" charset="0"/>
              </a:rPr>
              <a:t>                </a:t>
            </a:r>
            <a:endParaRPr lang="ru-RU" sz="2800" b="1" i="1" dirty="0">
              <a:solidFill>
                <a:srgbClr val="E5381B"/>
              </a:solidFill>
              <a:latin typeface="Monotype Corsiva" panose="03010101010201010101" pitchFamily="66" charset="0"/>
            </a:endParaRPr>
          </a:p>
          <a:p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ХТО ЗДОРОВИЙ, ТОЙ СМІЄТЬСЯ.</a:t>
            </a:r>
          </a:p>
          <a:p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ВСЕ ЙОМУ В ЖИТТІ ВДАЄТЬСЯ.</a:t>
            </a:r>
          </a:p>
          <a:p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ВІН ЗДОЛАЄ ВСІ ВЕРШИНИ –</a:t>
            </a:r>
          </a:p>
          <a:p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ЦЕ Ж ЧУДОВО ДЛЯ ЛЮДИНИ!</a:t>
            </a:r>
          </a:p>
          <a:p>
            <a:endParaRPr lang="ru-RU" sz="2800" b="1" i="1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endParaRPr>
          </a:p>
          <a:p>
            <a:endParaRPr lang="ru-RU" sz="2800" b="1" i="1" dirty="0">
              <a:solidFill>
                <a:schemeClr val="bg2">
                  <a:lumMod val="25000"/>
                </a:schemeClr>
              </a:solidFill>
              <a:latin typeface="Monotype Corsiva" panose="03010101010201010101" pitchFamily="66" charset="0"/>
            </a:endParaRPr>
          </a:p>
          <a:p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                       Мер </a:t>
            </a:r>
            <a:r>
              <a:rPr lang="ru-RU" sz="2800" b="1" i="1" dirty="0" err="1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міста</a:t>
            </a:r>
            <a:r>
              <a:rPr lang="ru-RU" sz="2800" b="1" i="1" dirty="0">
                <a:solidFill>
                  <a:schemeClr val="bg2">
                    <a:lumMod val="25000"/>
                  </a:schemeClr>
                </a:solidFill>
                <a:latin typeface="Monotype Corsiva" panose="03010101010201010101" pitchFamily="66" charset="0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606221" y="836712"/>
            <a:ext cx="2380781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anose="03010101010201010101" pitchFamily="66" charset="0"/>
              </a:rPr>
              <a:t>Гасло:</a:t>
            </a:r>
            <a:endParaRPr lang="ru-RU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5002" y="4725144"/>
            <a:ext cx="440547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rgbClr val="FF0000"/>
                </a:solidFill>
              </a:rPr>
              <a:t>                                      </a:t>
            </a:r>
          </a:p>
          <a:p>
            <a:pPr algn="r"/>
            <a:r>
              <a:rPr lang="ru-RU" sz="2000" dirty="0">
                <a:solidFill>
                  <a:srgbClr val="FF0000"/>
                </a:solidFill>
              </a:rPr>
              <a:t>                            </a:t>
            </a:r>
            <a:r>
              <a:rPr lang="ru-RU" sz="3200" b="1" i="1" dirty="0" err="1">
                <a:solidFill>
                  <a:srgbClr val="FF0000"/>
                </a:solidFill>
                <a:latin typeface="Monotype Corsiva" pitchFamily="66" charset="0"/>
              </a:rPr>
              <a:t>Класовод:Нестеренко</a:t>
            </a: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Monotype Corsiva" pitchFamily="66" charset="0"/>
              </a:rPr>
              <a:t>Інна</a:t>
            </a: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Monotype Corsiva" pitchFamily="66" charset="0"/>
              </a:rPr>
              <a:t>Олександрівна</a:t>
            </a:r>
            <a:endParaRPr lang="ru-RU" sz="20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8195" name="Picture 3" descr="D:\Робота вчителів\ОСАДЧА О.О\рамки\1307985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3374"/>
            <a:ext cx="3858649" cy="205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635896" y="260648"/>
            <a:ext cx="53285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місто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2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Соняшник</a:t>
            </a: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919266313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305</TotalTime>
  <Words>157</Words>
  <Application>Microsoft Office PowerPoint</Application>
  <PresentationFormat>Екран (4:3)</PresentationFormat>
  <Paragraphs>56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2" baseType="lpstr">
      <vt:lpstr>Ariston</vt:lpstr>
      <vt:lpstr>Calibri</vt:lpstr>
      <vt:lpstr>Georgia</vt:lpstr>
      <vt:lpstr>Monotype Corsiva</vt:lpstr>
      <vt:lpstr>Times New Roman</vt:lpstr>
      <vt:lpstr>Trebuchet MS</vt:lpstr>
      <vt:lpstr>Воздушный поток</vt:lpstr>
      <vt:lpstr>Барвінкова  Країна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Барвінкова країна</dc:title>
  <dc:creator>AdminNT</dc:creator>
  <cp:lastModifiedBy>Administrator</cp:lastModifiedBy>
  <cp:revision>41</cp:revision>
  <cp:lastPrinted>2021-09-07T12:48:55Z</cp:lastPrinted>
  <dcterms:created xsi:type="dcterms:W3CDTF">2018-10-04T17:43:13Z</dcterms:created>
  <dcterms:modified xsi:type="dcterms:W3CDTF">2024-08-16T06:48:01Z</dcterms:modified>
</cp:coreProperties>
</file>